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4E1A-0247-4B4E-BC51-F2F55AD72DF6}" type="datetimeFigureOut">
              <a:rPr lang="en-US" smtClean="0"/>
              <a:pPr/>
              <a:t>11/18/2023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4D1F-2B5E-4C5E-9078-5FC026D613C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1351" y="3244334"/>
            <a:ext cx="450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https://bapujipharmacy.org/aboutcollege.php</a:t>
            </a:r>
            <a:endParaRPr lang="en-IN" dirty="0"/>
          </a:p>
        </p:txBody>
      </p:sp>
      <p:pic>
        <p:nvPicPr>
          <p:cNvPr id="5" name="Picture 10" descr="Toppers_2022-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42" y="428604"/>
            <a:ext cx="8786842" cy="58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5403" t="37500" r="24817" b="13542"/>
          <a:stretch>
            <a:fillRect/>
          </a:stretch>
        </p:blipFill>
        <p:spPr bwMode="auto">
          <a:xfrm>
            <a:off x="685800" y="990600"/>
            <a:ext cx="7539038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1" descr="Toppers2017-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Toppers2016-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313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College Toppers – 2015-16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4" descr="C:\Documents and Settings\User\Desktop\College Top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03653"/>
            <a:ext cx="8072462" cy="60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oppers_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2" y="839396"/>
            <a:ext cx="7929586" cy="59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College Toppers – </a:t>
            </a:r>
            <a:r>
              <a:rPr lang="en-US" sz="3200" b="1" dirty="0" smtClean="0"/>
              <a:t>2015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Toppers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958014"/>
            <a:ext cx="5924568" cy="589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College Toppers – </a:t>
            </a:r>
            <a:r>
              <a:rPr lang="en-US" sz="3200" b="1" dirty="0" smtClean="0"/>
              <a:t>2013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College Toppers – 2015-16</vt:lpstr>
      <vt:lpstr>College Toppers – 2015</vt:lpstr>
      <vt:lpstr>College Toppers – 2013</vt:lpstr>
    </vt:vector>
  </TitlesOfParts>
  <Company>BPC-DVG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BPC</dc:creator>
  <cp:lastModifiedBy>BPC</cp:lastModifiedBy>
  <cp:revision>4</cp:revision>
  <dcterms:created xsi:type="dcterms:W3CDTF">2023-11-13T04:24:35Z</dcterms:created>
  <dcterms:modified xsi:type="dcterms:W3CDTF">2023-11-18T10:27:17Z</dcterms:modified>
</cp:coreProperties>
</file>